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328" r:id="rId2"/>
    <p:sldId id="329" r:id="rId3"/>
    <p:sldId id="370" r:id="rId4"/>
    <p:sldId id="331" r:id="rId5"/>
    <p:sldId id="365" r:id="rId6"/>
    <p:sldId id="364" r:id="rId7"/>
    <p:sldId id="366" r:id="rId8"/>
    <p:sldId id="368" r:id="rId9"/>
    <p:sldId id="367" r:id="rId10"/>
    <p:sldId id="369" r:id="rId11"/>
  </p:sldIdLst>
  <p:sldSz cx="12192000" cy="6858000"/>
  <p:notesSz cx="6797675" cy="9929813"/>
  <p:custDataLst>
    <p:tags r:id="rId1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周 文柏" initials="周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3"/>
    <a:srgbClr val="02337E"/>
    <a:srgbClr val="007E56"/>
    <a:srgbClr val="0070C0"/>
    <a:srgbClr val="E6F1F9"/>
    <a:srgbClr val="F2F8FC"/>
    <a:srgbClr val="A6A6A6"/>
    <a:srgbClr val="00AF50"/>
    <a:srgbClr val="E46C0B"/>
    <a:srgbClr val="4454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9" autoAdjust="0"/>
    <p:restoredTop sz="80822" autoAdjust="0"/>
  </p:normalViewPr>
  <p:slideViewPr>
    <p:cSldViewPr snapToGrid="0">
      <p:cViewPr varScale="1">
        <p:scale>
          <a:sx n="109" d="100"/>
          <a:sy n="109" d="100"/>
        </p:scale>
        <p:origin x="1354" y="65"/>
      </p:cViewPr>
      <p:guideLst/>
    </p:cSldViewPr>
  </p:slideViewPr>
  <p:outlineViewPr>
    <p:cViewPr>
      <p:scale>
        <a:sx n="75" d="100"/>
        <a:sy n="75" d="100"/>
      </p:scale>
      <p:origin x="0" y="-14742"/>
    </p:cViewPr>
  </p:outlineViewPr>
  <p:notesTextViewPr>
    <p:cViewPr>
      <p:scale>
        <a:sx n="50" d="100"/>
        <a:sy n="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gs" Target="tags/tag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21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9DCDB4-C2EE-4A2C-B81D-A997A16F020D}" type="datetimeFigureOut">
              <a:rPr lang="zh-CN" altLang="en-US" smtClean="0"/>
              <a:t>2025/9/12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0688" y="1241425"/>
            <a:ext cx="5956300" cy="33512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8722"/>
            <a:ext cx="5438140" cy="390986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821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023E64-9A7F-41FD-BB55-D61E5128D18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0116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115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968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43408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851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023E64-9A7F-41FD-BB55-D61E5128D18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13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r>
              <a:rPr lang="en-US" altLang="zh-CN" dirty="0"/>
              <a:t>/47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278257" y="182562"/>
            <a:ext cx="2743200" cy="365125"/>
          </a:xfrm>
        </p:spPr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307286" y="18256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6B2829E-9D4A-4064-A5C2-04B0F1D218DF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灯片编号占位符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1</a:t>
            </a:fld>
            <a:endParaRPr lang="zh-CN" altLang="en-US" dirty="0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/>
          <a:srcRect b="57589"/>
          <a:stretch>
            <a:fillRect/>
          </a:stretch>
        </p:blipFill>
        <p:spPr>
          <a:xfrm>
            <a:off x="0" y="1375228"/>
            <a:ext cx="12192000" cy="2872879"/>
          </a:xfrm>
          <a:custGeom>
            <a:avLst/>
            <a:gdLst>
              <a:gd name="connsiteX0" fmla="*/ 0 w 12192000"/>
              <a:gd name="connsiteY0" fmla="*/ 0 h 2902857"/>
              <a:gd name="connsiteX1" fmla="*/ 12192000 w 12192000"/>
              <a:gd name="connsiteY1" fmla="*/ 0 h 2902857"/>
              <a:gd name="connsiteX2" fmla="*/ 12192000 w 12192000"/>
              <a:gd name="connsiteY2" fmla="*/ 2902857 h 2902857"/>
              <a:gd name="connsiteX3" fmla="*/ 0 w 12192000"/>
              <a:gd name="connsiteY3" fmla="*/ 2902857 h 2902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902857">
                <a:moveTo>
                  <a:pt x="0" y="0"/>
                </a:moveTo>
                <a:lnTo>
                  <a:pt x="12192000" y="0"/>
                </a:lnTo>
                <a:lnTo>
                  <a:pt x="12192000" y="2902857"/>
                </a:lnTo>
                <a:lnTo>
                  <a:pt x="0" y="2902857"/>
                </a:lnTo>
                <a:close/>
              </a:path>
            </a:pathLst>
          </a:custGeom>
        </p:spPr>
      </p:pic>
      <p:sp>
        <p:nvSpPr>
          <p:cNvPr id="2" name="矩形 1"/>
          <p:cNvSpPr/>
          <p:nvPr/>
        </p:nvSpPr>
        <p:spPr>
          <a:xfrm>
            <a:off x="-2" y="1358731"/>
            <a:ext cx="12191999" cy="2902857"/>
          </a:xfrm>
          <a:prstGeom prst="rect">
            <a:avLst/>
          </a:prstGeom>
          <a:gradFill>
            <a:gsLst>
              <a:gs pos="100000">
                <a:schemeClr val="accent1">
                  <a:alpha val="90000"/>
                </a:schemeClr>
              </a:gs>
              <a:gs pos="50000">
                <a:schemeClr val="accent1">
                  <a:alpha val="90000"/>
                </a:schemeClr>
              </a:gs>
              <a:gs pos="0">
                <a:schemeClr val="accent1"/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-1" y="1774671"/>
            <a:ext cx="12192000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 algn="ctr" defTabSz="457200">
              <a:lnSpc>
                <a:spcPct val="110000"/>
              </a:lnSpc>
              <a:buClr>
                <a:srgbClr val="333399"/>
              </a:buClr>
              <a:defRPr sz="9600" b="0">
                <a:gradFill>
                  <a:gsLst>
                    <a:gs pos="53000">
                      <a:prstClr val="white">
                        <a:lumMod val="65000"/>
                      </a:prstClr>
                    </a:gs>
                    <a:gs pos="50000">
                      <a:prstClr val="white"/>
                    </a:gs>
                    <a:gs pos="80000">
                      <a:prstClr val="white"/>
                    </a:gs>
                    <a:gs pos="86000">
                      <a:prstClr val="white"/>
                    </a:gs>
                    <a:gs pos="84000">
                      <a:prstClr val="white">
                        <a:lumMod val="75000"/>
                      </a:prstClr>
                    </a:gs>
                    <a:gs pos="29000">
                      <a:prstClr val="white"/>
                    </a:gs>
                    <a:gs pos="15000">
                      <a:prstClr val="white"/>
                    </a:gs>
                    <a:gs pos="21000">
                      <a:prstClr val="white">
                        <a:lumMod val="85000"/>
                      </a:prstClr>
                    </a:gs>
                    <a:gs pos="58000">
                      <a:prstClr val="white"/>
                    </a:gs>
                  </a:gsLst>
                  <a:lin ang="15000000" scaled="0"/>
                </a:gra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cs typeface="Times New Roman" panose="02020603050405020304" pitchFamily="18" charset="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marL="342900" indent="-342900" algn="ctr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defRPr/>
            </a:pPr>
            <a:r>
              <a:rPr lang="en-US" altLang="zh-CN" sz="6000" b="1" dirty="0">
                <a:gradFill>
                  <a:gsLst>
                    <a:gs pos="46000">
                      <a:prstClr val="white">
                        <a:lumMod val="75000"/>
                      </a:prstClr>
                    </a:gs>
                    <a:gs pos="25000">
                      <a:srgbClr val="FFFFFF"/>
                    </a:gs>
                    <a:gs pos="12500">
                      <a:prstClr val="white">
                        <a:lumMod val="85000"/>
                      </a:prstClr>
                    </a:gs>
                    <a:gs pos="0">
                      <a:prstClr val="white"/>
                    </a:gs>
                    <a:gs pos="75000">
                      <a:prstClr val="white">
                        <a:lumMod val="85000"/>
                      </a:prstClr>
                    </a:gs>
                    <a:gs pos="62500">
                      <a:srgbClr val="FFFFFF"/>
                    </a:gs>
                    <a:gs pos="50000">
                      <a:srgbClr val="FFFFFF"/>
                    </a:gs>
                    <a:gs pos="87500">
                      <a:srgbClr val="FFFFFF"/>
                    </a:gs>
                    <a:gs pos="100000">
                      <a:prstClr val="white"/>
                    </a:gs>
                  </a:gsLst>
                  <a:lin ang="72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</a:rPr>
              <a:t>XXXXXXX</a:t>
            </a:r>
          </a:p>
          <a:p>
            <a:pPr marL="342900" indent="-342900" algn="ctr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defRPr/>
            </a:pPr>
            <a:r>
              <a:rPr lang="en-US" altLang="zh-CN" sz="6000" b="1" dirty="0">
                <a:gradFill>
                  <a:gsLst>
                    <a:gs pos="46000">
                      <a:prstClr val="white">
                        <a:lumMod val="75000"/>
                      </a:prstClr>
                    </a:gs>
                    <a:gs pos="25000">
                      <a:srgbClr val="FFFFFF"/>
                    </a:gs>
                    <a:gs pos="12500">
                      <a:prstClr val="white">
                        <a:lumMod val="85000"/>
                      </a:prstClr>
                    </a:gs>
                    <a:gs pos="0">
                      <a:prstClr val="white"/>
                    </a:gs>
                    <a:gs pos="75000">
                      <a:prstClr val="white">
                        <a:lumMod val="85000"/>
                      </a:prstClr>
                    </a:gs>
                    <a:gs pos="62500">
                      <a:srgbClr val="FFFFFF"/>
                    </a:gs>
                    <a:gs pos="50000">
                      <a:srgbClr val="FFFFFF"/>
                    </a:gs>
                    <a:gs pos="87500">
                      <a:srgbClr val="FFFFFF"/>
                    </a:gs>
                    <a:gs pos="100000">
                      <a:prstClr val="white"/>
                    </a:gs>
                  </a:gsLst>
                  <a:lin ang="7200000" scaled="0"/>
                </a:gradFill>
                <a:latin typeface="Times New Roman" panose="02020603050405020304" pitchFamily="18" charset="0"/>
                <a:ea typeface="微软雅黑" panose="020B0503020204020204" pitchFamily="34" charset="-122"/>
              </a:rPr>
              <a:t>XXXX</a:t>
            </a:r>
            <a:endParaRPr lang="zh-CN" altLang="en-US" sz="6000" b="1" dirty="0">
              <a:gradFill>
                <a:gsLst>
                  <a:gs pos="46000">
                    <a:prstClr val="white">
                      <a:lumMod val="75000"/>
                    </a:prstClr>
                  </a:gs>
                  <a:gs pos="25000">
                    <a:srgbClr val="FFFFFF"/>
                  </a:gs>
                  <a:gs pos="12500">
                    <a:prstClr val="white">
                      <a:lumMod val="85000"/>
                    </a:prstClr>
                  </a:gs>
                  <a:gs pos="0">
                    <a:prstClr val="white"/>
                  </a:gs>
                  <a:gs pos="75000">
                    <a:prstClr val="white">
                      <a:lumMod val="85000"/>
                    </a:prstClr>
                  </a:gs>
                  <a:gs pos="62500">
                    <a:srgbClr val="FFFFFF"/>
                  </a:gs>
                  <a:gs pos="50000">
                    <a:srgbClr val="FFFFFF"/>
                  </a:gs>
                  <a:gs pos="87500">
                    <a:srgbClr val="FFFFFF"/>
                  </a:gs>
                  <a:gs pos="100000">
                    <a:prstClr val="white"/>
                  </a:gs>
                </a:gsLst>
                <a:lin ang="7200000" scaled="0"/>
              </a:gradFill>
              <a:latin typeface="Times New Roman" panose="02020603050405020304" pitchFamily="18" charset="0"/>
              <a:ea typeface="微软雅黑" panose="020B0503020204020204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2764867" y="4399421"/>
            <a:ext cx="6662260" cy="523220"/>
            <a:chOff x="2790456" y="4644702"/>
            <a:chExt cx="6662260" cy="523220"/>
          </a:xfrm>
        </p:grpSpPr>
        <p:sp>
          <p:nvSpPr>
            <p:cNvPr id="18" name="文本框 17"/>
            <p:cNvSpPr txBox="1"/>
            <p:nvPr/>
          </p:nvSpPr>
          <p:spPr>
            <a:xfrm>
              <a:off x="5036194" y="4644702"/>
              <a:ext cx="2170787" cy="52322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defTabSz="457200"/>
              <a:r>
                <a:rPr lang="zh-CN" altLang="en-US" sz="2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答辩人</a:t>
              </a:r>
              <a:r>
                <a:rPr lang="zh-CN" altLang="en-US" sz="2400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：</a:t>
              </a:r>
              <a:r>
                <a:rPr lang="en-US" altLang="zh-CN" sz="28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 panose="020B0503020204020204" pitchFamily="34" charset="-122"/>
                </a:rPr>
                <a:t>XXX</a:t>
              </a:r>
              <a:endParaRPr lang="zh-CN" altLang="en-US" sz="22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endParaRPr>
            </a:p>
          </p:txBody>
        </p:sp>
        <p:cxnSp>
          <p:nvCxnSpPr>
            <p:cNvPr id="19" name="直接连接符 18"/>
            <p:cNvCxnSpPr/>
            <p:nvPr/>
          </p:nvCxnSpPr>
          <p:spPr>
            <a:xfrm>
              <a:off x="2790456" y="4861020"/>
              <a:ext cx="1557020" cy="14605"/>
            </a:xfrm>
            <a:prstGeom prst="line">
              <a:avLst/>
            </a:prstGeom>
            <a:noFill/>
            <a:ln w="12700" cap="flat" cmpd="sng" algn="ctr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prstDash val="solid"/>
              <a:miter lim="800000"/>
              <a:headEnd type="none"/>
              <a:tailEnd type="oval"/>
            </a:ln>
            <a:effectLst/>
          </p:spPr>
        </p:cxnSp>
        <p:cxnSp>
          <p:nvCxnSpPr>
            <p:cNvPr id="20" name="直接连接符 19"/>
            <p:cNvCxnSpPr/>
            <p:nvPr/>
          </p:nvCxnSpPr>
          <p:spPr>
            <a:xfrm flipH="1">
              <a:off x="7836006" y="4861020"/>
              <a:ext cx="1616710" cy="5080"/>
            </a:xfrm>
            <a:prstGeom prst="line">
              <a:avLst/>
            </a:prstGeom>
            <a:noFill/>
            <a:ln w="12700" cap="flat" cmpd="sng" algn="ctr">
              <a:gradFill>
                <a:gsLst>
                  <a:gs pos="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0" scaled="0"/>
              </a:gradFill>
              <a:prstDash val="solid"/>
              <a:miter lim="800000"/>
              <a:headEnd type="none"/>
              <a:tailEnd type="oval"/>
            </a:ln>
            <a:effectLst/>
          </p:spPr>
        </p:cxn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A935DC1E-B8F6-4810-B024-AD43A9533267}"/>
              </a:ext>
            </a:extLst>
          </p:cNvPr>
          <p:cNvSpPr txBox="1"/>
          <p:nvPr/>
        </p:nvSpPr>
        <p:spPr>
          <a:xfrm>
            <a:off x="4366199" y="6262580"/>
            <a:ext cx="357020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安徽大学电子信息工程学院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D5E2491-4DE1-4F45-A50B-B34412A7480A}"/>
              </a:ext>
            </a:extLst>
          </p:cNvPr>
          <p:cNvSpPr txBox="1"/>
          <p:nvPr/>
        </p:nvSpPr>
        <p:spPr>
          <a:xfrm>
            <a:off x="4975341" y="5761792"/>
            <a:ext cx="235192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2025</a:t>
            </a:r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F6FE95F-73E7-4D9B-88A7-174D3B45C6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934" t="35555" r="14936" b="35749"/>
          <a:stretch/>
        </p:blipFill>
        <p:spPr>
          <a:xfrm>
            <a:off x="4657554" y="495451"/>
            <a:ext cx="2876885" cy="849799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6BDF2C3-71FE-4AA3-BE26-A265DFC9B3DE}"/>
              </a:ext>
            </a:extLst>
          </p:cNvPr>
          <p:cNvSpPr txBox="1"/>
          <p:nvPr/>
        </p:nvSpPr>
        <p:spPr>
          <a:xfrm>
            <a:off x="4629088" y="5126773"/>
            <a:ext cx="293381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200" b="1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指导教师</a:t>
            </a:r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：姓名</a:t>
            </a:r>
            <a:r>
              <a:rPr lang="en-US" altLang="zh-CN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+</a:t>
            </a:r>
            <a:r>
              <a:rPr lang="zh-CN" altLang="en-US" sz="2200" dirty="0">
                <a:solidFill>
                  <a:srgbClr val="4472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38622" y="182562"/>
            <a:ext cx="11714756" cy="648667"/>
            <a:chOff x="238622" y="178178"/>
            <a:chExt cx="11714756" cy="648667"/>
          </a:xfrm>
        </p:grpSpPr>
        <p:grpSp>
          <p:nvGrpSpPr>
            <p:cNvPr id="14" name="组合 13"/>
            <p:cNvGrpSpPr/>
            <p:nvPr/>
          </p:nvGrpSpPr>
          <p:grpSpPr>
            <a:xfrm>
              <a:off x="407368" y="178178"/>
              <a:ext cx="6302781" cy="584775"/>
              <a:chOff x="343866" y="274580"/>
              <a:chExt cx="6599163" cy="61227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343866" y="395552"/>
                <a:ext cx="570906" cy="401052"/>
                <a:chOff x="496854" y="386577"/>
                <a:chExt cx="754884" cy="530293"/>
              </a:xfrm>
            </p:grpSpPr>
            <p:sp>
              <p:nvSpPr>
                <p:cNvPr id="25" name="矩形: 圆角 24"/>
                <p:cNvSpPr/>
                <p:nvPr/>
              </p:nvSpPr>
              <p:spPr>
                <a:xfrm rot="2700000">
                  <a:off x="721445" y="386577"/>
                  <a:ext cx="530293" cy="530293"/>
                </a:xfrm>
                <a:prstGeom prst="roundRect">
                  <a:avLst/>
                </a:prstGeom>
                <a:noFill/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sp>
              <p:nvSpPr>
                <p:cNvPr id="26" name="矩形: 圆角 25"/>
                <p:cNvSpPr/>
                <p:nvPr/>
              </p:nvSpPr>
              <p:spPr>
                <a:xfrm rot="2700000">
                  <a:off x="496854" y="386577"/>
                  <a:ext cx="530293" cy="53029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</p:grpSp>
          <p:sp>
            <p:nvSpPr>
              <p:cNvPr id="24" name="矩形 23"/>
              <p:cNvSpPr/>
              <p:nvPr/>
            </p:nvSpPr>
            <p:spPr>
              <a:xfrm>
                <a:off x="1022413" y="274580"/>
                <a:ext cx="5920616" cy="6122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eaLnBrk="1" hangingPunct="1"/>
                <a:r>
                  <a:rPr lang="en-US" altLang="zh-CN" sz="3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4.1</a:t>
                </a:r>
                <a:endPara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238622" y="826845"/>
              <a:ext cx="117147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灯片编号占位符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3264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368" y="178178"/>
            <a:ext cx="5280061" cy="584775"/>
            <a:chOff x="343866" y="274580"/>
            <a:chExt cx="5528351" cy="612273"/>
          </a:xfrm>
        </p:grpSpPr>
        <p:grpSp>
          <p:nvGrpSpPr>
            <p:cNvPr id="5" name="组合 4"/>
            <p:cNvGrpSpPr/>
            <p:nvPr/>
          </p:nvGrpSpPr>
          <p:grpSpPr>
            <a:xfrm>
              <a:off x="343866" y="395552"/>
              <a:ext cx="570906" cy="401052"/>
              <a:chOff x="496854" y="386577"/>
              <a:chExt cx="754884" cy="530293"/>
            </a:xfrm>
          </p:grpSpPr>
          <p:sp>
            <p:nvSpPr>
              <p:cNvPr id="7" name="矩形: 圆角 6"/>
              <p:cNvSpPr/>
              <p:nvPr/>
            </p:nvSpPr>
            <p:spPr>
              <a:xfrm rot="2700000">
                <a:off x="721445" y="386577"/>
                <a:ext cx="530293" cy="530293"/>
              </a:xfrm>
              <a:prstGeom prst="round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2700000">
                <a:off x="496854" y="386577"/>
                <a:ext cx="530293" cy="53029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1022413" y="274580"/>
              <a:ext cx="4849804" cy="612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汇报提纲</a:t>
              </a: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38622" y="826845"/>
            <a:ext cx="117147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220178" y="1345191"/>
            <a:ext cx="8386662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6" name="矩形: 圆角 25"/>
          <p:cNvSpPr/>
          <p:nvPr/>
        </p:nvSpPr>
        <p:spPr>
          <a:xfrm>
            <a:off x="3584145" y="1483876"/>
            <a:ext cx="5972978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>
            <a:spLocks noChangeAspect="1"/>
          </p:cNvSpPr>
          <p:nvPr/>
        </p:nvSpPr>
        <p:spPr>
          <a:xfrm>
            <a:off x="2220178" y="1345191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5" name="矩形: 圆角 34"/>
          <p:cNvSpPr/>
          <p:nvPr/>
        </p:nvSpPr>
        <p:spPr>
          <a:xfrm>
            <a:off x="2340709" y="1468090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2220178" y="2682406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9" name="矩形: 圆角 28"/>
          <p:cNvSpPr/>
          <p:nvPr/>
        </p:nvSpPr>
        <p:spPr>
          <a:xfrm>
            <a:off x="3584145" y="2807670"/>
            <a:ext cx="8525902" cy="641068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待解决关键科学问题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>
            <a:spLocks noChangeAspect="1"/>
          </p:cNvSpPr>
          <p:nvPr/>
        </p:nvSpPr>
        <p:spPr>
          <a:xfrm>
            <a:off x="2220178" y="2682406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0" name="矩形: 圆角 39"/>
          <p:cNvSpPr/>
          <p:nvPr/>
        </p:nvSpPr>
        <p:spPr>
          <a:xfrm>
            <a:off x="2340709" y="2805305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220178" y="401429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0" name="矩形: 圆角 29"/>
          <p:cNvSpPr/>
          <p:nvPr/>
        </p:nvSpPr>
        <p:spPr>
          <a:xfrm>
            <a:off x="3584145" y="4134029"/>
            <a:ext cx="8525902" cy="587875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研究方案与结果分析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41"/>
          <p:cNvSpPr>
            <a:spLocks noChangeAspect="1"/>
          </p:cNvSpPr>
          <p:nvPr/>
        </p:nvSpPr>
        <p:spPr>
          <a:xfrm>
            <a:off x="2220178" y="4014292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4" name="矩形: 圆角 43"/>
          <p:cNvSpPr/>
          <p:nvPr/>
        </p:nvSpPr>
        <p:spPr>
          <a:xfrm>
            <a:off x="2340709" y="413719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2</a:t>
            </a:fld>
            <a:endParaRPr lang="zh-CN" altLang="en-US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6F62C3F-7915-4723-BF27-B085C0F95FEE}"/>
              </a:ext>
            </a:extLst>
          </p:cNvPr>
          <p:cNvSpPr/>
          <p:nvPr/>
        </p:nvSpPr>
        <p:spPr>
          <a:xfrm>
            <a:off x="2220178" y="534420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0E39FE-D8CA-4803-95B2-6419506C61E2}"/>
              </a:ext>
            </a:extLst>
          </p:cNvPr>
          <p:cNvSpPr/>
          <p:nvPr/>
        </p:nvSpPr>
        <p:spPr>
          <a:xfrm>
            <a:off x="3584145" y="5478927"/>
            <a:ext cx="8525902" cy="64343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研究总结与研究展望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99EDF7F-2215-4A25-B08C-79E008D25E26}"/>
              </a:ext>
            </a:extLst>
          </p:cNvPr>
          <p:cNvSpPr>
            <a:spLocks noChangeAspect="1"/>
          </p:cNvSpPr>
          <p:nvPr/>
        </p:nvSpPr>
        <p:spPr>
          <a:xfrm>
            <a:off x="2220178" y="5344202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32234D0-B3A7-405D-B10B-2FDF091C60A7}"/>
              </a:ext>
            </a:extLst>
          </p:cNvPr>
          <p:cNvSpPr/>
          <p:nvPr/>
        </p:nvSpPr>
        <p:spPr>
          <a:xfrm>
            <a:off x="2340709" y="546710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368" y="178178"/>
            <a:ext cx="5280061" cy="584775"/>
            <a:chOff x="343866" y="274580"/>
            <a:chExt cx="5528351" cy="612273"/>
          </a:xfrm>
        </p:grpSpPr>
        <p:grpSp>
          <p:nvGrpSpPr>
            <p:cNvPr id="5" name="组合 4"/>
            <p:cNvGrpSpPr/>
            <p:nvPr/>
          </p:nvGrpSpPr>
          <p:grpSpPr>
            <a:xfrm>
              <a:off x="343866" y="395552"/>
              <a:ext cx="570906" cy="401052"/>
              <a:chOff x="496854" y="386577"/>
              <a:chExt cx="754884" cy="530293"/>
            </a:xfrm>
          </p:grpSpPr>
          <p:sp>
            <p:nvSpPr>
              <p:cNvPr id="7" name="矩形: 圆角 6"/>
              <p:cNvSpPr/>
              <p:nvPr/>
            </p:nvSpPr>
            <p:spPr>
              <a:xfrm rot="2700000">
                <a:off x="721445" y="386577"/>
                <a:ext cx="530293" cy="530293"/>
              </a:xfrm>
              <a:prstGeom prst="round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2700000">
                <a:off x="496854" y="386577"/>
                <a:ext cx="530293" cy="53029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1022413" y="274580"/>
              <a:ext cx="4849804" cy="612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汇报提纲</a:t>
              </a: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38622" y="826845"/>
            <a:ext cx="117147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220178" y="1345191"/>
            <a:ext cx="8386662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6" name="矩形: 圆角 25"/>
          <p:cNvSpPr/>
          <p:nvPr/>
        </p:nvSpPr>
        <p:spPr>
          <a:xfrm>
            <a:off x="3584145" y="1483876"/>
            <a:ext cx="5972978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>
            <a:spLocks noChangeAspect="1"/>
          </p:cNvSpPr>
          <p:nvPr/>
        </p:nvSpPr>
        <p:spPr>
          <a:xfrm>
            <a:off x="2220178" y="1345191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5" name="矩形: 圆角 34"/>
          <p:cNvSpPr/>
          <p:nvPr/>
        </p:nvSpPr>
        <p:spPr>
          <a:xfrm>
            <a:off x="2340709" y="1468090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2220178" y="2682406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9" name="矩形: 圆角 28"/>
          <p:cNvSpPr/>
          <p:nvPr/>
        </p:nvSpPr>
        <p:spPr>
          <a:xfrm>
            <a:off x="3584145" y="2807670"/>
            <a:ext cx="8525902" cy="641068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待解决关键科学问题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>
            <a:spLocks noChangeAspect="1"/>
          </p:cNvSpPr>
          <p:nvPr/>
        </p:nvSpPr>
        <p:spPr>
          <a:xfrm>
            <a:off x="2220178" y="2682406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0" name="矩形: 圆角 39"/>
          <p:cNvSpPr/>
          <p:nvPr/>
        </p:nvSpPr>
        <p:spPr>
          <a:xfrm>
            <a:off x="2340709" y="2805305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220178" y="401429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0" name="矩形: 圆角 29"/>
          <p:cNvSpPr/>
          <p:nvPr/>
        </p:nvSpPr>
        <p:spPr>
          <a:xfrm>
            <a:off x="3584145" y="4134029"/>
            <a:ext cx="8525902" cy="587875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研究方案与结果分析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41"/>
          <p:cNvSpPr>
            <a:spLocks noChangeAspect="1"/>
          </p:cNvSpPr>
          <p:nvPr/>
        </p:nvSpPr>
        <p:spPr>
          <a:xfrm>
            <a:off x="2220178" y="401429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4" name="矩形: 圆角 43"/>
          <p:cNvSpPr/>
          <p:nvPr/>
        </p:nvSpPr>
        <p:spPr>
          <a:xfrm>
            <a:off x="2340709" y="413719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3</a:t>
            </a:fld>
            <a:endParaRPr lang="zh-CN" altLang="en-US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6F62C3F-7915-4723-BF27-B085C0F95FEE}"/>
              </a:ext>
            </a:extLst>
          </p:cNvPr>
          <p:cNvSpPr/>
          <p:nvPr/>
        </p:nvSpPr>
        <p:spPr>
          <a:xfrm>
            <a:off x="2220178" y="534420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0E39FE-D8CA-4803-95B2-6419506C61E2}"/>
              </a:ext>
            </a:extLst>
          </p:cNvPr>
          <p:cNvSpPr/>
          <p:nvPr/>
        </p:nvSpPr>
        <p:spPr>
          <a:xfrm>
            <a:off x="3584145" y="5478927"/>
            <a:ext cx="8525902" cy="64343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研究总结与研究展望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99EDF7F-2215-4A25-B08C-79E008D25E26}"/>
              </a:ext>
            </a:extLst>
          </p:cNvPr>
          <p:cNvSpPr>
            <a:spLocks noChangeAspect="1"/>
          </p:cNvSpPr>
          <p:nvPr/>
        </p:nvSpPr>
        <p:spPr>
          <a:xfrm>
            <a:off x="2220178" y="534420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32234D0-B3A7-405D-B10B-2FDF091C60A7}"/>
              </a:ext>
            </a:extLst>
          </p:cNvPr>
          <p:cNvSpPr/>
          <p:nvPr/>
        </p:nvSpPr>
        <p:spPr>
          <a:xfrm>
            <a:off x="2340709" y="546710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69756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38622" y="178178"/>
            <a:ext cx="11714756" cy="648667"/>
            <a:chOff x="238622" y="178178"/>
            <a:chExt cx="11714756" cy="648667"/>
          </a:xfrm>
        </p:grpSpPr>
        <p:grpSp>
          <p:nvGrpSpPr>
            <p:cNvPr id="3" name="组合 2"/>
            <p:cNvGrpSpPr/>
            <p:nvPr/>
          </p:nvGrpSpPr>
          <p:grpSpPr>
            <a:xfrm>
              <a:off x="407368" y="178178"/>
              <a:ext cx="5280061" cy="584775"/>
              <a:chOff x="343866" y="274580"/>
              <a:chExt cx="5528351" cy="612273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343866" y="395552"/>
                <a:ext cx="570906" cy="401052"/>
                <a:chOff x="496854" y="386577"/>
                <a:chExt cx="754884" cy="530293"/>
              </a:xfrm>
            </p:grpSpPr>
            <p:sp>
              <p:nvSpPr>
                <p:cNvPr id="11" name="矩形: 圆角 10"/>
                <p:cNvSpPr/>
                <p:nvPr/>
              </p:nvSpPr>
              <p:spPr>
                <a:xfrm rot="2700000">
                  <a:off x="721445" y="386577"/>
                  <a:ext cx="530293" cy="530293"/>
                </a:xfrm>
                <a:prstGeom prst="roundRect">
                  <a:avLst/>
                </a:prstGeom>
                <a:noFill/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sp>
              <p:nvSpPr>
                <p:cNvPr id="12" name="矩形: 圆角 11"/>
                <p:cNvSpPr/>
                <p:nvPr/>
              </p:nvSpPr>
              <p:spPr>
                <a:xfrm rot="2700000">
                  <a:off x="496854" y="386577"/>
                  <a:ext cx="530293" cy="53029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</p:grpSp>
          <p:sp>
            <p:nvSpPr>
              <p:cNvPr id="10" name="矩形 9"/>
              <p:cNvSpPr/>
              <p:nvPr/>
            </p:nvSpPr>
            <p:spPr>
              <a:xfrm>
                <a:off x="1022413" y="274580"/>
                <a:ext cx="4849804" cy="6122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eaLnBrk="1" hangingPunct="1"/>
                <a:r>
                  <a:rPr lang="en-US" altLang="zh-CN" sz="3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1.1</a:t>
                </a:r>
                <a:endPara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5" name="直接连接符 4"/>
            <p:cNvCxnSpPr/>
            <p:nvPr/>
          </p:nvCxnSpPr>
          <p:spPr>
            <a:xfrm>
              <a:off x="238622" y="826845"/>
              <a:ext cx="117147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4</a:t>
            </a:fld>
            <a:endParaRPr lang="zh-CN" alt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368" y="178178"/>
            <a:ext cx="5280061" cy="584775"/>
            <a:chOff x="343866" y="274580"/>
            <a:chExt cx="5528351" cy="612273"/>
          </a:xfrm>
        </p:grpSpPr>
        <p:grpSp>
          <p:nvGrpSpPr>
            <p:cNvPr id="5" name="组合 4"/>
            <p:cNvGrpSpPr/>
            <p:nvPr/>
          </p:nvGrpSpPr>
          <p:grpSpPr>
            <a:xfrm>
              <a:off x="343866" y="395552"/>
              <a:ext cx="570906" cy="401052"/>
              <a:chOff x="496854" y="386577"/>
              <a:chExt cx="754884" cy="530293"/>
            </a:xfrm>
          </p:grpSpPr>
          <p:sp>
            <p:nvSpPr>
              <p:cNvPr id="7" name="矩形: 圆角 6"/>
              <p:cNvSpPr/>
              <p:nvPr/>
            </p:nvSpPr>
            <p:spPr>
              <a:xfrm rot="2700000">
                <a:off x="721445" y="386577"/>
                <a:ext cx="530293" cy="530293"/>
              </a:xfrm>
              <a:prstGeom prst="round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2700000">
                <a:off x="496854" y="386577"/>
                <a:ext cx="530293" cy="53029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1022413" y="274580"/>
              <a:ext cx="4849804" cy="612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汇报提纲</a:t>
              </a: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38622" y="826845"/>
            <a:ext cx="117147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216815" y="1345191"/>
            <a:ext cx="8386662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6" name="矩形: 圆角 25"/>
          <p:cNvSpPr/>
          <p:nvPr/>
        </p:nvSpPr>
        <p:spPr>
          <a:xfrm>
            <a:off x="3584145" y="1483876"/>
            <a:ext cx="5972978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>
            <a:spLocks noChangeAspect="1"/>
          </p:cNvSpPr>
          <p:nvPr/>
        </p:nvSpPr>
        <p:spPr>
          <a:xfrm>
            <a:off x="2220178" y="1345191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5" name="矩形: 圆角 34"/>
          <p:cNvSpPr/>
          <p:nvPr/>
        </p:nvSpPr>
        <p:spPr>
          <a:xfrm>
            <a:off x="2340709" y="1468090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2220178" y="2682406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9" name="矩形: 圆角 28"/>
          <p:cNvSpPr/>
          <p:nvPr/>
        </p:nvSpPr>
        <p:spPr>
          <a:xfrm>
            <a:off x="3584145" y="2807670"/>
            <a:ext cx="8525902" cy="641068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待解决关键科学问题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>
            <a:spLocks noChangeAspect="1"/>
          </p:cNvSpPr>
          <p:nvPr/>
        </p:nvSpPr>
        <p:spPr>
          <a:xfrm>
            <a:off x="2220178" y="2682406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0" name="矩形: 圆角 39"/>
          <p:cNvSpPr/>
          <p:nvPr/>
        </p:nvSpPr>
        <p:spPr>
          <a:xfrm>
            <a:off x="2340709" y="2805305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220178" y="401429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0" name="矩形: 圆角 29"/>
          <p:cNvSpPr/>
          <p:nvPr/>
        </p:nvSpPr>
        <p:spPr>
          <a:xfrm>
            <a:off x="3584145" y="4134029"/>
            <a:ext cx="8525902" cy="587875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研究方案与结果分析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41"/>
          <p:cNvSpPr>
            <a:spLocks noChangeAspect="1"/>
          </p:cNvSpPr>
          <p:nvPr/>
        </p:nvSpPr>
        <p:spPr>
          <a:xfrm>
            <a:off x="2220178" y="401429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4" name="矩形: 圆角 43"/>
          <p:cNvSpPr/>
          <p:nvPr/>
        </p:nvSpPr>
        <p:spPr>
          <a:xfrm>
            <a:off x="2340709" y="413719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5</a:t>
            </a:fld>
            <a:endParaRPr lang="zh-CN" altLang="en-US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6F62C3F-7915-4723-BF27-B085C0F95FEE}"/>
              </a:ext>
            </a:extLst>
          </p:cNvPr>
          <p:cNvSpPr/>
          <p:nvPr/>
        </p:nvSpPr>
        <p:spPr>
          <a:xfrm>
            <a:off x="2220178" y="534420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0E39FE-D8CA-4803-95B2-6419506C61E2}"/>
              </a:ext>
            </a:extLst>
          </p:cNvPr>
          <p:cNvSpPr/>
          <p:nvPr/>
        </p:nvSpPr>
        <p:spPr>
          <a:xfrm>
            <a:off x="3584145" y="5478927"/>
            <a:ext cx="8525902" cy="64343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研究总结与研究展望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99EDF7F-2215-4A25-B08C-79E008D25E26}"/>
              </a:ext>
            </a:extLst>
          </p:cNvPr>
          <p:cNvSpPr>
            <a:spLocks noChangeAspect="1"/>
          </p:cNvSpPr>
          <p:nvPr/>
        </p:nvSpPr>
        <p:spPr>
          <a:xfrm>
            <a:off x="2220178" y="534420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32234D0-B3A7-405D-B10B-2FDF091C60A7}"/>
              </a:ext>
            </a:extLst>
          </p:cNvPr>
          <p:cNvSpPr/>
          <p:nvPr/>
        </p:nvSpPr>
        <p:spPr>
          <a:xfrm>
            <a:off x="2340709" y="546710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0955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38622" y="182562"/>
            <a:ext cx="11714756" cy="648667"/>
            <a:chOff x="238622" y="178178"/>
            <a:chExt cx="11714756" cy="648667"/>
          </a:xfrm>
        </p:grpSpPr>
        <p:grpSp>
          <p:nvGrpSpPr>
            <p:cNvPr id="14" name="组合 13"/>
            <p:cNvGrpSpPr/>
            <p:nvPr/>
          </p:nvGrpSpPr>
          <p:grpSpPr>
            <a:xfrm>
              <a:off x="407368" y="178178"/>
              <a:ext cx="6302781" cy="584775"/>
              <a:chOff x="343866" y="274580"/>
              <a:chExt cx="6599163" cy="61227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343866" y="395552"/>
                <a:ext cx="570906" cy="401052"/>
                <a:chOff x="496854" y="386577"/>
                <a:chExt cx="754884" cy="530293"/>
              </a:xfrm>
            </p:grpSpPr>
            <p:sp>
              <p:nvSpPr>
                <p:cNvPr id="25" name="矩形: 圆角 24"/>
                <p:cNvSpPr/>
                <p:nvPr/>
              </p:nvSpPr>
              <p:spPr>
                <a:xfrm rot="2700000">
                  <a:off x="721445" y="386577"/>
                  <a:ext cx="530293" cy="530293"/>
                </a:xfrm>
                <a:prstGeom prst="roundRect">
                  <a:avLst/>
                </a:prstGeom>
                <a:noFill/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sp>
              <p:nvSpPr>
                <p:cNvPr id="26" name="矩形: 圆角 25"/>
                <p:cNvSpPr/>
                <p:nvPr/>
              </p:nvSpPr>
              <p:spPr>
                <a:xfrm rot="2700000">
                  <a:off x="496854" y="386577"/>
                  <a:ext cx="530293" cy="53029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</p:grpSp>
          <p:sp>
            <p:nvSpPr>
              <p:cNvPr id="24" name="矩形 23"/>
              <p:cNvSpPr/>
              <p:nvPr/>
            </p:nvSpPr>
            <p:spPr>
              <a:xfrm>
                <a:off x="1022413" y="274580"/>
                <a:ext cx="5920616" cy="6122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eaLnBrk="1" hangingPunct="1"/>
                <a:r>
                  <a:rPr lang="en-US" altLang="zh-CN" sz="3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2.1</a:t>
                </a:r>
                <a:endPara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238622" y="826845"/>
              <a:ext cx="117147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灯片编号占位符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6</a:t>
            </a:fld>
            <a:endParaRPr lang="zh-CN" alt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368" y="178178"/>
            <a:ext cx="5280061" cy="584775"/>
            <a:chOff x="343866" y="274580"/>
            <a:chExt cx="5528351" cy="612273"/>
          </a:xfrm>
        </p:grpSpPr>
        <p:grpSp>
          <p:nvGrpSpPr>
            <p:cNvPr id="5" name="组合 4"/>
            <p:cNvGrpSpPr/>
            <p:nvPr/>
          </p:nvGrpSpPr>
          <p:grpSpPr>
            <a:xfrm>
              <a:off x="343866" y="395552"/>
              <a:ext cx="570906" cy="401052"/>
              <a:chOff x="496854" y="386577"/>
              <a:chExt cx="754884" cy="530293"/>
            </a:xfrm>
          </p:grpSpPr>
          <p:sp>
            <p:nvSpPr>
              <p:cNvPr id="7" name="矩形: 圆角 6"/>
              <p:cNvSpPr/>
              <p:nvPr/>
            </p:nvSpPr>
            <p:spPr>
              <a:xfrm rot="2700000">
                <a:off x="721445" y="386577"/>
                <a:ext cx="530293" cy="530293"/>
              </a:xfrm>
              <a:prstGeom prst="round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2700000">
                <a:off x="496854" y="386577"/>
                <a:ext cx="530293" cy="53029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1022413" y="274580"/>
              <a:ext cx="4849804" cy="612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汇报提纲</a:t>
              </a: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38622" y="826845"/>
            <a:ext cx="117147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220178" y="1345191"/>
            <a:ext cx="8386662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6" name="矩形: 圆角 25"/>
          <p:cNvSpPr/>
          <p:nvPr/>
        </p:nvSpPr>
        <p:spPr>
          <a:xfrm>
            <a:off x="3584145" y="1483876"/>
            <a:ext cx="5972978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>
            <a:spLocks noChangeAspect="1"/>
          </p:cNvSpPr>
          <p:nvPr/>
        </p:nvSpPr>
        <p:spPr>
          <a:xfrm>
            <a:off x="2220178" y="1345191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5" name="矩形: 圆角 34"/>
          <p:cNvSpPr/>
          <p:nvPr/>
        </p:nvSpPr>
        <p:spPr>
          <a:xfrm>
            <a:off x="2340709" y="1468090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2220178" y="2682406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9" name="矩形: 圆角 28"/>
          <p:cNvSpPr/>
          <p:nvPr/>
        </p:nvSpPr>
        <p:spPr>
          <a:xfrm>
            <a:off x="3584145" y="2807670"/>
            <a:ext cx="8525902" cy="641068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待解决关键科学问题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>
            <a:spLocks noChangeAspect="1"/>
          </p:cNvSpPr>
          <p:nvPr/>
        </p:nvSpPr>
        <p:spPr>
          <a:xfrm>
            <a:off x="2220178" y="2682406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0" name="矩形: 圆角 39"/>
          <p:cNvSpPr/>
          <p:nvPr/>
        </p:nvSpPr>
        <p:spPr>
          <a:xfrm>
            <a:off x="2340709" y="2805305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220178" y="401429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0" name="矩形: 圆角 29"/>
          <p:cNvSpPr/>
          <p:nvPr/>
        </p:nvSpPr>
        <p:spPr>
          <a:xfrm>
            <a:off x="3584145" y="4134029"/>
            <a:ext cx="8525902" cy="587875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研究方案与结果分析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41"/>
          <p:cNvSpPr>
            <a:spLocks noChangeAspect="1"/>
          </p:cNvSpPr>
          <p:nvPr/>
        </p:nvSpPr>
        <p:spPr>
          <a:xfrm>
            <a:off x="2220178" y="4014292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4" name="矩形: 圆角 43"/>
          <p:cNvSpPr/>
          <p:nvPr/>
        </p:nvSpPr>
        <p:spPr>
          <a:xfrm>
            <a:off x="2340709" y="413719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7</a:t>
            </a:fld>
            <a:endParaRPr lang="zh-CN" altLang="en-US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6F62C3F-7915-4723-BF27-B085C0F95FEE}"/>
              </a:ext>
            </a:extLst>
          </p:cNvPr>
          <p:cNvSpPr/>
          <p:nvPr/>
        </p:nvSpPr>
        <p:spPr>
          <a:xfrm>
            <a:off x="2220178" y="534420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0E39FE-D8CA-4803-95B2-6419506C61E2}"/>
              </a:ext>
            </a:extLst>
          </p:cNvPr>
          <p:cNvSpPr/>
          <p:nvPr/>
        </p:nvSpPr>
        <p:spPr>
          <a:xfrm>
            <a:off x="3584145" y="5478927"/>
            <a:ext cx="8525902" cy="64343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研究总结与研究展望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99EDF7F-2215-4A25-B08C-79E008D25E26}"/>
              </a:ext>
            </a:extLst>
          </p:cNvPr>
          <p:cNvSpPr>
            <a:spLocks noChangeAspect="1"/>
          </p:cNvSpPr>
          <p:nvPr/>
        </p:nvSpPr>
        <p:spPr>
          <a:xfrm>
            <a:off x="2220178" y="534420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32234D0-B3A7-405D-B10B-2FDF091C60A7}"/>
              </a:ext>
            </a:extLst>
          </p:cNvPr>
          <p:cNvSpPr/>
          <p:nvPr/>
        </p:nvSpPr>
        <p:spPr>
          <a:xfrm>
            <a:off x="2340709" y="546710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91619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38622" y="182562"/>
            <a:ext cx="11714756" cy="648667"/>
            <a:chOff x="238622" y="178178"/>
            <a:chExt cx="11714756" cy="648667"/>
          </a:xfrm>
        </p:grpSpPr>
        <p:grpSp>
          <p:nvGrpSpPr>
            <p:cNvPr id="14" name="组合 13"/>
            <p:cNvGrpSpPr/>
            <p:nvPr/>
          </p:nvGrpSpPr>
          <p:grpSpPr>
            <a:xfrm>
              <a:off x="407368" y="178178"/>
              <a:ext cx="6302781" cy="584775"/>
              <a:chOff x="343866" y="274580"/>
              <a:chExt cx="6599163" cy="612273"/>
            </a:xfrm>
          </p:grpSpPr>
          <p:grpSp>
            <p:nvGrpSpPr>
              <p:cNvPr id="16" name="组合 15"/>
              <p:cNvGrpSpPr/>
              <p:nvPr/>
            </p:nvGrpSpPr>
            <p:grpSpPr>
              <a:xfrm>
                <a:off x="343866" y="395552"/>
                <a:ext cx="570906" cy="401052"/>
                <a:chOff x="496854" y="386577"/>
                <a:chExt cx="754884" cy="530293"/>
              </a:xfrm>
            </p:grpSpPr>
            <p:sp>
              <p:nvSpPr>
                <p:cNvPr id="25" name="矩形: 圆角 24"/>
                <p:cNvSpPr/>
                <p:nvPr/>
              </p:nvSpPr>
              <p:spPr>
                <a:xfrm rot="2700000">
                  <a:off x="721445" y="386577"/>
                  <a:ext cx="530293" cy="530293"/>
                </a:xfrm>
                <a:prstGeom prst="roundRect">
                  <a:avLst/>
                </a:prstGeom>
                <a:noFill/>
                <a:ln w="25400">
                  <a:solidFill>
                    <a:srgbClr val="0070C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  <p:sp>
              <p:nvSpPr>
                <p:cNvPr id="26" name="矩形: 圆角 25"/>
                <p:cNvSpPr/>
                <p:nvPr/>
              </p:nvSpPr>
              <p:spPr>
                <a:xfrm rot="2700000">
                  <a:off x="496854" y="386577"/>
                  <a:ext cx="530293" cy="530293"/>
                </a:xfrm>
                <a:prstGeom prst="roundRect">
                  <a:avLst/>
                </a:prstGeom>
                <a:solidFill>
                  <a:srgbClr val="0070C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思源宋体 CN" panose="02020400000000000000" pitchFamily="18" charset="-122"/>
                    <a:ea typeface="思源宋体 CN" panose="02020400000000000000" pitchFamily="18" charset="-122"/>
                    <a:cs typeface="+mn-cs"/>
                  </a:endParaRPr>
                </a:p>
              </p:txBody>
            </p:sp>
          </p:grpSp>
          <p:sp>
            <p:nvSpPr>
              <p:cNvPr id="24" name="矩形 23"/>
              <p:cNvSpPr/>
              <p:nvPr/>
            </p:nvSpPr>
            <p:spPr>
              <a:xfrm>
                <a:off x="1022413" y="274580"/>
                <a:ext cx="5920616" cy="6122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eaLnBrk="1" hangingPunct="1"/>
                <a:r>
                  <a:rPr lang="en-US" altLang="zh-CN" sz="3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3.1</a:t>
                </a:r>
                <a:endPara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cxnSp>
          <p:nvCxnSpPr>
            <p:cNvPr id="15" name="直接连接符 14"/>
            <p:cNvCxnSpPr/>
            <p:nvPr/>
          </p:nvCxnSpPr>
          <p:spPr>
            <a:xfrm>
              <a:off x="238622" y="826845"/>
              <a:ext cx="11714756" cy="0"/>
            </a:xfrm>
            <a:prstGeom prst="line">
              <a:avLst/>
            </a:prstGeom>
            <a:ln w="1905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灯片编号占位符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8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0706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407368" y="178178"/>
            <a:ext cx="5280061" cy="584775"/>
            <a:chOff x="343866" y="274580"/>
            <a:chExt cx="5528351" cy="612273"/>
          </a:xfrm>
        </p:grpSpPr>
        <p:grpSp>
          <p:nvGrpSpPr>
            <p:cNvPr id="5" name="组合 4"/>
            <p:cNvGrpSpPr/>
            <p:nvPr/>
          </p:nvGrpSpPr>
          <p:grpSpPr>
            <a:xfrm>
              <a:off x="343866" y="395552"/>
              <a:ext cx="570906" cy="401052"/>
              <a:chOff x="496854" y="386577"/>
              <a:chExt cx="754884" cy="530293"/>
            </a:xfrm>
          </p:grpSpPr>
          <p:sp>
            <p:nvSpPr>
              <p:cNvPr id="7" name="矩形: 圆角 6"/>
              <p:cNvSpPr/>
              <p:nvPr/>
            </p:nvSpPr>
            <p:spPr>
              <a:xfrm rot="2700000">
                <a:off x="721445" y="386577"/>
                <a:ext cx="530293" cy="530293"/>
              </a:xfrm>
              <a:prstGeom prst="round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  <p:sp>
            <p:nvSpPr>
              <p:cNvPr id="8" name="矩形: 圆角 7"/>
              <p:cNvSpPr/>
              <p:nvPr/>
            </p:nvSpPr>
            <p:spPr>
              <a:xfrm rot="2700000">
                <a:off x="496854" y="386577"/>
                <a:ext cx="530293" cy="530293"/>
              </a:xfrm>
              <a:prstGeom prst="roundRect">
                <a:avLst/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思源宋体 CN" panose="02020400000000000000" pitchFamily="18" charset="-122"/>
                  <a:ea typeface="思源宋体 CN" panose="02020400000000000000" pitchFamily="18" charset="-122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1022413" y="274580"/>
              <a:ext cx="4849804" cy="61227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1" i="0" u="none" strike="noStrike" kern="1200" cap="none" spc="60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汇报提纲</a:t>
              </a:r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38622" y="826845"/>
            <a:ext cx="11714756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: 圆角 33"/>
          <p:cNvSpPr/>
          <p:nvPr/>
        </p:nvSpPr>
        <p:spPr>
          <a:xfrm>
            <a:off x="2220178" y="1345191"/>
            <a:ext cx="8386662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6" name="矩形: 圆角 25"/>
          <p:cNvSpPr/>
          <p:nvPr/>
        </p:nvSpPr>
        <p:spPr>
          <a:xfrm>
            <a:off x="3584145" y="1483876"/>
            <a:ext cx="5972978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研究背景及意义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矩形: 圆角 32"/>
          <p:cNvSpPr>
            <a:spLocks noChangeAspect="1"/>
          </p:cNvSpPr>
          <p:nvPr/>
        </p:nvSpPr>
        <p:spPr>
          <a:xfrm>
            <a:off x="2220178" y="1345191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5" name="矩形: 圆角 34"/>
          <p:cNvSpPr/>
          <p:nvPr/>
        </p:nvSpPr>
        <p:spPr>
          <a:xfrm>
            <a:off x="2340709" y="1468090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矩形: 圆角 38"/>
          <p:cNvSpPr/>
          <p:nvPr/>
        </p:nvSpPr>
        <p:spPr>
          <a:xfrm>
            <a:off x="2220178" y="2682406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29" name="矩形: 圆角 28"/>
          <p:cNvSpPr/>
          <p:nvPr/>
        </p:nvSpPr>
        <p:spPr>
          <a:xfrm>
            <a:off x="3584145" y="2807670"/>
            <a:ext cx="8525902" cy="641068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待解决关键科学问题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矩形: 圆角 37"/>
          <p:cNvSpPr>
            <a:spLocks noChangeAspect="1"/>
          </p:cNvSpPr>
          <p:nvPr/>
        </p:nvSpPr>
        <p:spPr>
          <a:xfrm>
            <a:off x="2220178" y="2682406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0" name="矩形: 圆角 39"/>
          <p:cNvSpPr/>
          <p:nvPr/>
        </p:nvSpPr>
        <p:spPr>
          <a:xfrm>
            <a:off x="2340709" y="2805305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矩形: 圆角 42"/>
          <p:cNvSpPr/>
          <p:nvPr/>
        </p:nvSpPr>
        <p:spPr>
          <a:xfrm>
            <a:off x="2220178" y="401429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chemeClr val="bg1">
                <a:lumMod val="85000"/>
              </a:schemeClr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30" name="矩形: 圆角 29"/>
          <p:cNvSpPr/>
          <p:nvPr/>
        </p:nvSpPr>
        <p:spPr>
          <a:xfrm>
            <a:off x="3584145" y="4134029"/>
            <a:ext cx="8525902" cy="587875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研究方案与结果分析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矩形: 圆角 41"/>
          <p:cNvSpPr>
            <a:spLocks noChangeAspect="1"/>
          </p:cNvSpPr>
          <p:nvPr/>
        </p:nvSpPr>
        <p:spPr>
          <a:xfrm>
            <a:off x="2220178" y="4014292"/>
            <a:ext cx="896617" cy="89661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4" name="矩形: 圆角 43"/>
          <p:cNvSpPr/>
          <p:nvPr/>
        </p:nvSpPr>
        <p:spPr>
          <a:xfrm>
            <a:off x="2340709" y="413719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灯片编号占位符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B2829E-9D4A-4064-A5C2-04B0F1D218DF}" type="slidenum">
              <a:rPr lang="zh-CN" altLang="en-US" smtClean="0"/>
              <a:t>9</a:t>
            </a:fld>
            <a:endParaRPr lang="zh-CN" altLang="en-US" dirty="0"/>
          </a:p>
        </p:txBody>
      </p: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76F62C3F-7915-4723-BF27-B085C0F95FEE}"/>
              </a:ext>
            </a:extLst>
          </p:cNvPr>
          <p:cNvSpPr/>
          <p:nvPr/>
        </p:nvSpPr>
        <p:spPr>
          <a:xfrm>
            <a:off x="2220178" y="5344202"/>
            <a:ext cx="8386664" cy="896617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>
            <a:solidFill>
              <a:srgbClr val="0070C0"/>
            </a:solidFill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1" name="矩形: 圆角 40">
            <a:extLst>
              <a:ext uri="{FF2B5EF4-FFF2-40B4-BE49-F238E27FC236}">
                <a16:creationId xmlns:a16="http://schemas.microsoft.com/office/drawing/2014/main" id="{AE0E39FE-D8CA-4803-95B2-6419506C61E2}"/>
              </a:ext>
            </a:extLst>
          </p:cNvPr>
          <p:cNvSpPr/>
          <p:nvPr/>
        </p:nvSpPr>
        <p:spPr>
          <a:xfrm>
            <a:off x="3584145" y="5478927"/>
            <a:ext cx="8525902" cy="643434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研究总结与研究展望</a:t>
            </a:r>
            <a:endParaRPr lang="en-US" altLang="zh-CN" sz="3200" b="1" spc="6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699EDF7F-2215-4A25-B08C-79E008D25E26}"/>
              </a:ext>
            </a:extLst>
          </p:cNvPr>
          <p:cNvSpPr>
            <a:spLocks noChangeAspect="1"/>
          </p:cNvSpPr>
          <p:nvPr/>
        </p:nvSpPr>
        <p:spPr>
          <a:xfrm>
            <a:off x="2220178" y="5344202"/>
            <a:ext cx="896617" cy="896617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/>
          </a:p>
        </p:txBody>
      </p:sp>
      <p:sp>
        <p:nvSpPr>
          <p:cNvPr id="46" name="矩形: 圆角 45">
            <a:extLst>
              <a:ext uri="{FF2B5EF4-FFF2-40B4-BE49-F238E27FC236}">
                <a16:creationId xmlns:a16="http://schemas.microsoft.com/office/drawing/2014/main" id="{B32234D0-B3A7-405D-B10B-2FDF091C60A7}"/>
              </a:ext>
            </a:extLst>
          </p:cNvPr>
          <p:cNvSpPr/>
          <p:nvPr/>
        </p:nvSpPr>
        <p:spPr>
          <a:xfrm>
            <a:off x="2340709" y="5467101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</a:t>
            </a:r>
            <a:endParaRPr lang="en-US" altLang="zh-CN" sz="3200" b="1" spc="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6FD3841E-3076-4E8A-88CE-B8962C9E02F4}"/>
              </a:ext>
            </a:extLst>
          </p:cNvPr>
          <p:cNvSpPr/>
          <p:nvPr/>
        </p:nvSpPr>
        <p:spPr>
          <a:xfrm>
            <a:off x="2367297" y="1464928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299BCE05-64EB-4BEE-943A-9B98B84C892B}"/>
              </a:ext>
            </a:extLst>
          </p:cNvPr>
          <p:cNvSpPr/>
          <p:nvPr/>
        </p:nvSpPr>
        <p:spPr>
          <a:xfrm>
            <a:off x="2367297" y="2802143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DD2FED89-B7D1-4C0A-99FB-C7E81C07C591}"/>
              </a:ext>
            </a:extLst>
          </p:cNvPr>
          <p:cNvSpPr/>
          <p:nvPr/>
        </p:nvSpPr>
        <p:spPr>
          <a:xfrm>
            <a:off x="2367297" y="4134029"/>
            <a:ext cx="896617" cy="643433"/>
          </a:xfrm>
          <a:prstGeom prst="roundRect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zh-CN" altLang="en-US" sz="3200" b="1" spc="600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en-US" altLang="zh-CN" sz="3200" b="1" spc="6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924074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ZjdmNmU1YzZkMjgxM2NkYjdmMDc5ZTViM2NlNTZiNDgifQ=="/>
  <p:tag name="RESOURCE_RECORD_KEY" val="{&quot;70&quot;:[3312417]}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174</Words>
  <Application>Microsoft Office PowerPoint</Application>
  <PresentationFormat>宽屏</PresentationFormat>
  <Paragraphs>78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7" baseType="lpstr">
      <vt:lpstr>等线</vt:lpstr>
      <vt:lpstr>等线 Light</vt:lpstr>
      <vt:lpstr>思源宋体 CN</vt:lpstr>
      <vt:lpstr>微软雅黑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杨杨</dc:creator>
  <cp:lastModifiedBy>Zhonghui</cp:lastModifiedBy>
  <cp:revision>1107</cp:revision>
  <cp:lastPrinted>2022-09-16T09:53:00Z</cp:lastPrinted>
  <dcterms:created xsi:type="dcterms:W3CDTF">2022-08-29T00:52:00Z</dcterms:created>
  <dcterms:modified xsi:type="dcterms:W3CDTF">2025-09-12T01:54:20Z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F50A6C93EE72464EA6DEA84C8F24263D</vt:lpwstr>
  </property>
  <property fmtid="{D5CDD505-2E9C-101B-9397-08002B2CF9AE}" pid="3" name="KSOProductBuildVer">
    <vt:lpwstr>2052-12.1.0.21915</vt:lpwstr>
  </property>
</Properties>
</file>

<file path=docProps/thumbnail.jpeg>
</file>